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62E4-9A25-421E-AF98-ED7533B43156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6E90-61F3-49A7-A3DD-5847A5559E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62E4-9A25-421E-AF98-ED7533B43156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6E90-61F3-49A7-A3DD-5847A5559E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62E4-9A25-421E-AF98-ED7533B43156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6E90-61F3-49A7-A3DD-5847A5559E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62E4-9A25-421E-AF98-ED7533B43156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6E90-61F3-49A7-A3DD-5847A5559E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62E4-9A25-421E-AF98-ED7533B43156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6E90-61F3-49A7-A3DD-5847A5559E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62E4-9A25-421E-AF98-ED7533B43156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6E90-61F3-49A7-A3DD-5847A5559E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62E4-9A25-421E-AF98-ED7533B43156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6E90-61F3-49A7-A3DD-5847A5559E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62E4-9A25-421E-AF98-ED7533B43156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6E90-61F3-49A7-A3DD-5847A5559E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62E4-9A25-421E-AF98-ED7533B43156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6E90-61F3-49A7-A3DD-5847A5559E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62E4-9A25-421E-AF98-ED7533B43156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6E90-61F3-49A7-A3DD-5847A5559E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62E4-9A25-421E-AF98-ED7533B43156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D6E90-61F3-49A7-A3DD-5847A5559E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462E4-9A25-421E-AF98-ED7533B43156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6E90-61F3-49A7-A3DD-5847A5559E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Экскурсия в библиотеку :</a:t>
            </a:r>
            <a:b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знакомство с творчеством Тамары </a:t>
            </a:r>
            <a:r>
              <a:rPr lang="ru-RU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Шамильевны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Крюковой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ome\Desktop\IMG-20231017-WA00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29600" cy="1725602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Работники библиотеки подготовили для ребят увлекательный рассказ о жизни и творчестве современного детского писателя Т.Ш. Крюковой. Дети очень внимательно слушали и отвечали на заданные им вопросы.</a:t>
            </a:r>
            <a:endParaRPr lang="ru-RU" sz="2400" dirty="0"/>
          </a:p>
        </p:txBody>
      </p:sp>
      <p:pic>
        <p:nvPicPr>
          <p:cNvPr id="2050" name="Picture 2" descr="C:\Users\Home\Desktop\IMG-20231017-WA00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20169"/>
            <a:ext cx="4038600" cy="3028950"/>
          </a:xfrm>
          <a:prstGeom prst="rect">
            <a:avLst/>
          </a:prstGeom>
          <a:noFill/>
        </p:spPr>
      </p:pic>
      <p:pic>
        <p:nvPicPr>
          <p:cNvPr id="2052" name="Picture 4" descr="C:\Users\Home\Desktop\IMG_20231017_100734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643182"/>
            <a:ext cx="4038600" cy="3032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IMG_20231017_1007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4038600" cy="3032444"/>
          </a:xfrm>
          <a:prstGeom prst="rect">
            <a:avLst/>
          </a:prstGeom>
          <a:noFill/>
        </p:spPr>
      </p:pic>
      <p:pic>
        <p:nvPicPr>
          <p:cNvPr id="3076" name="Picture 4" descr="C:\Users\Home\Desktop\IMG_20231017_1008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14488"/>
            <a:ext cx="4038600" cy="3032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ребят подготовили выставку книг Т.Ш. Крюковой- это «Сказки почемучки», «Крошка ёжик», «Паровозик пых», «Дом вверх дном»и многие другие.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Home\Desktop\IMG_20231017_102509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6959"/>
            <a:ext cx="4038600" cy="3032444"/>
          </a:xfrm>
          <a:prstGeom prst="rect">
            <a:avLst/>
          </a:prstGeom>
          <a:noFill/>
        </p:spPr>
      </p:pic>
      <p:pic>
        <p:nvPicPr>
          <p:cNvPr id="4099" name="Picture 3" descr="C:\Users\Home\Desktop\IMG_20231017_1007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6959"/>
            <a:ext cx="4038600" cy="3032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Провели  физкультурную минутку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Home\Desktop\IMG-20231017-WA00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5123" name="Picture 3" descr="C:\Users\Home\Desktop\IMG-20231017-WA00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Дети слушали сказку «Куда уходят мамонты» из серии «Сказки почемучки»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Home\Desktop\IMG-20231017-WA00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867327"/>
            <a:ext cx="4038600" cy="399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78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Экскурсия в библиотеку : знакомство с творчеством Тамары Шамильевны Крюковой</vt:lpstr>
      <vt:lpstr>Работники библиотеки подготовили для ребят увлекательный рассказ о жизни и творчестве современного детского писателя Т.Ш. Крюковой. Дети очень внимательно слушали и отвечали на заданные им вопросы.</vt:lpstr>
      <vt:lpstr>Слайд 3</vt:lpstr>
      <vt:lpstr>Для ребят подготовили выставку книг Т.Ш. Крюковой- это «Сказки почемучки», «Крошка ёжик», «Паровозик пых», «Дом вверх дном»и многие другие.</vt:lpstr>
      <vt:lpstr>Провели  физкультурную минутку</vt:lpstr>
      <vt:lpstr>Дети слушали сказку «Куда уходят мамонты» из серии «Сказки почемучки»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в библиотеку : знакомство с творчеством Тамары Шамильевны Крюковой</dc:title>
  <dc:creator>Home</dc:creator>
  <cp:lastModifiedBy>Home</cp:lastModifiedBy>
  <cp:revision>4</cp:revision>
  <dcterms:created xsi:type="dcterms:W3CDTF">2023-10-24T03:28:13Z</dcterms:created>
  <dcterms:modified xsi:type="dcterms:W3CDTF">2023-10-24T03:57:42Z</dcterms:modified>
</cp:coreProperties>
</file>